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70" r:id="rId5"/>
    <p:sldId id="258" r:id="rId6"/>
    <p:sldId id="272" r:id="rId7"/>
    <p:sldId id="259" r:id="rId8"/>
    <p:sldId id="269" r:id="rId9"/>
    <p:sldId id="261" r:id="rId10"/>
    <p:sldId id="271" r:id="rId11"/>
    <p:sldId id="268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=""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=""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=""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=""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=""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=""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=""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=""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=""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="" xmlns:a16="http://schemas.microsoft.com/office/drawing/2014/main" id="{6FB6BA45-21D7-4ECD-971E-90FC03AE182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="" xmlns:a16="http://schemas.microsoft.com/office/drawing/2014/main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="" xmlns:a16="http://schemas.microsoft.com/office/drawing/2014/main" id="{EED8D03E-F375-4E67-B932-FF9B007BB42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AC04A167-D7CF-40DE-94A1-38F475E2792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</a:t>
            </a:r>
            <a:r>
              <a:rPr lang="en-US" sz="4000" dirty="0" smtClean="0"/>
              <a:t>1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44" y="136526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=""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1541733"/>
              </p:ext>
            </p:extLst>
          </p:nvPr>
        </p:nvGraphicFramePr>
        <p:xfrm>
          <a:off x="167576" y="799588"/>
          <a:ext cx="11710736" cy="5948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747"/>
                <a:gridCol w="3272589">
                  <a:extLst>
                    <a:ext uri="{9D8B030D-6E8A-4147-A177-3AD203B41FA5}">
                      <a16:colId xmlns="" xmlns:a16="http://schemas.microsoft.com/office/drawing/2014/main" val="3898736290"/>
                    </a:ext>
                  </a:extLst>
                </a:gridCol>
                <a:gridCol w="2390853">
                  <a:extLst>
                    <a:ext uri="{9D8B030D-6E8A-4147-A177-3AD203B41FA5}">
                      <a16:colId xmlns="" xmlns:a16="http://schemas.microsoft.com/office/drawing/2014/main" val="1650354369"/>
                    </a:ext>
                  </a:extLst>
                </a:gridCol>
                <a:gridCol w="962591">
                  <a:extLst>
                    <a:ext uri="{9D8B030D-6E8A-4147-A177-3AD203B41FA5}">
                      <a16:colId xmlns="" xmlns:a16="http://schemas.microsoft.com/office/drawing/2014/main" val="4273118652"/>
                    </a:ext>
                  </a:extLst>
                </a:gridCol>
                <a:gridCol w="4418956">
                  <a:extLst>
                    <a:ext uri="{9D8B030D-6E8A-4147-A177-3AD203B41FA5}">
                      <a16:colId xmlns=""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chủ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chọn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3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chưa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xong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thì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sẽ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thêm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6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retros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bày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thuật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nhóm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=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duy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code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Note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=&gt; Note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thread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tutor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Tổng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bị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bạn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Review (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=&gt;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sẽ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hv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note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hôm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</a:t>
                      </a:r>
                      <a:endParaRPr lang="en-US" b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Quiz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biểu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mẫu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tutor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gửi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mọi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người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(Deadline: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trước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17h30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sung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thêm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10 keyword ở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format: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tên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sinh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coach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slack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(16h30-17h15)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=&gt;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hương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quyết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B42CE262-061C-42EF-AF3C-D46FF0579CC5}"/>
              </a:ext>
            </a:extLst>
          </p:cNvPr>
          <p:cNvSpPr txBox="1"/>
          <p:nvPr/>
        </p:nvSpPr>
        <p:spPr>
          <a:xfrm>
            <a:off x="838199" y="6390347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ý: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762613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EEB5BEC-C2C1-406A-99BF-1F3BAAB2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207"/>
            <a:ext cx="10515600" cy="1325563"/>
          </a:xfrm>
        </p:spPr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thưởng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="" xmlns:a16="http://schemas.microsoft.com/office/drawing/2014/main" id="{1617F66B-48C0-4DBF-982F-653F863DB7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7506374"/>
              </p:ext>
            </p:extLst>
          </p:nvPr>
        </p:nvGraphicFramePr>
        <p:xfrm>
          <a:off x="678809" y="1450873"/>
          <a:ext cx="9120619" cy="4096200"/>
        </p:xfrm>
        <a:graphic>
          <a:graphicData uri="http://schemas.openxmlformats.org/drawingml/2006/table">
            <a:tbl>
              <a:tblPr/>
              <a:tblGrid>
                <a:gridCol w="2076423"/>
                <a:gridCol w="7044196">
                  <a:extLst>
                    <a:ext uri="{9D8B030D-6E8A-4147-A177-3AD203B41FA5}">
                      <a16:colId xmlns="" xmlns:a16="http://schemas.microsoft.com/office/drawing/2014/main" val="2895464835"/>
                    </a:ext>
                  </a:extLst>
                </a:gridCol>
              </a:tblGrid>
              <a:tr h="25698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Nội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dung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bị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phạt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Ghi</a:t>
                      </a:r>
                      <a:r>
                        <a:rPr lang="en-US" sz="1400" b="1" baseline="0" dirty="0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 </a:t>
                      </a:r>
                      <a:r>
                        <a:rPr lang="en-US" sz="1400" b="1" baseline="0" dirty="0" err="1" smtClean="0">
                          <a:solidFill>
                            <a:srgbClr val="FFFFFF"/>
                          </a:solidFill>
                          <a:effectLst/>
                          <a:latin typeface="Times" pitchFamily="34" charset="0"/>
                          <a:ea typeface="Times" pitchFamily="34" charset="0"/>
                          <a:cs typeface="Times" pitchFamily="34" charset="0"/>
                        </a:rPr>
                        <a:t>chú</a:t>
                      </a:r>
                      <a:endParaRPr lang="en-US" sz="1400" b="1" dirty="0">
                        <a:solidFill>
                          <a:srgbClr val="FFFFFF"/>
                        </a:solidFill>
                        <a:effectLst/>
                        <a:latin typeface="Times" pitchFamily="34" charset="0"/>
                        <a:ea typeface="Times" pitchFamily="34" charset="0"/>
                        <a:cs typeface="Times" pitchFamily="34" charset="0"/>
                      </a:endParaRP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990571222"/>
                  </a:ext>
                </a:extLst>
              </a:tr>
              <a:tr h="587391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kéo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ken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hoặc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tập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,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update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tập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sau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tutor review code(5k)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-    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Kéo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ken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up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lên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gitHub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phải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trước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8h45 sang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và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sau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mỗi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buổi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17h00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hàng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ngày</a:t>
                      </a:r>
                      <a:endParaRPr lang="en-US" sz="1600" kern="1200" baseline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841484489"/>
                  </a:ext>
                </a:extLst>
              </a:tr>
              <a:tr h="1174782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-    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Nộp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báo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cáo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tuần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sau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17h00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ngày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thứ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5(5k)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Thiếu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keyword ( 2k/keyword)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Copy keyword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của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khác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(10k),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người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kern="1200" baseline="0" dirty="0" err="1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cho</a:t>
                      </a:r>
                      <a:r>
                        <a:rPr lang="en-US" sz="1600" kern="1200" baseline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copy keyword(5k)</a:t>
                      </a:r>
                      <a:endParaRPr lang="en-US" sz="1600" kern="1200" baseline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253895863"/>
                  </a:ext>
                </a:extLst>
              </a:tr>
              <a:tr h="844537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Lướt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web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không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phục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vụ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cho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quá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trình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- </a:t>
                      </a:r>
                      <a:r>
                        <a:rPr lang="en-US" sz="160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Sử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dụng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facebook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,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xem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phim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, video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ngoài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kiến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thức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bài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latin typeface="Times New Roman" pitchFamily="18" charset="0"/>
                          <a:cs typeface="Times New Roman" pitchFamily="18" charset="0"/>
                        </a:rPr>
                        <a:t>học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….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625607428"/>
                  </a:ext>
                </a:extLst>
              </a:tr>
              <a:tr h="844537">
                <a:tc>
                  <a:txBody>
                    <a:bodyPr/>
                    <a:lstStyle/>
                    <a:p>
                      <a:pPr rtl="0" fontAlgn="b"/>
                      <a:r>
                        <a:rPr lang="en-US" sz="160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Nói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tục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,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chửi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baseline="0" dirty="0" err="1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thề</a:t>
                      </a:r>
                      <a:r>
                        <a:rPr lang="en-US" sz="1600" baseline="0" dirty="0" smtClean="0">
                          <a:effectLst/>
                          <a:latin typeface="Times New Roman" pitchFamily="18" charset="0"/>
                          <a:ea typeface="Times" pitchFamily="34" charset="0"/>
                          <a:cs typeface="Times New Roman" pitchFamily="18" charset="0"/>
                        </a:rPr>
                        <a:t> (5k)</a:t>
                      </a:r>
                      <a:endParaRPr lang="en-US" sz="1600" dirty="0">
                        <a:effectLst/>
                        <a:latin typeface="Times New Roman" pitchFamily="18" charset="0"/>
                        <a:ea typeface="Times" pitchFamily="34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575" marR="28575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6480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="" xmlns:a16="http://schemas.microsoft.com/office/drawing/2014/main" id="{6E4CD457-E37B-4177-94C9-92C24E7321B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="" xmlns:a16="http://schemas.microsoft.com/office/drawing/2014/main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="" xmlns:a16="http://schemas.microsoft.com/office/drawing/2014/main" id="{0D57E7FA-E8FC-45AC-868F-CDC8144939D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="" xmlns:a16="http://schemas.microsoft.com/office/drawing/2014/main" id="{DCE1AED4-C7FF-4468-BF54-4470A0A3E28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="" xmlns:a16="http://schemas.microsoft.com/office/drawing/2014/main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="" xmlns:a16="http://schemas.microsoft.com/office/drawing/2014/main" id="{BDE94FAB-AA60-43B4-A2C3-3A940B9A951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kens: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khóa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([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C0722g1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TKB 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Bootcamp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Preparation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2243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8h30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17h15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review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17h30.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link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tutor review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3, 5,7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793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&lt;&lt;Audit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đính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file (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Câu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hỏi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audit module 1-BP2.0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&gt;&gt;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F7AB46A-E420-4A4E-BB89-AA96078F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case study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module1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C569211-9111-400F-A513-E6980B065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2632509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module 1. 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module,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jame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 email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file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CG-DN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Module 1 v3.0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task) =&gt;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qua email</a:t>
            </a:r>
          </a:p>
        </p:txBody>
      </p:sp>
    </p:spTree>
    <p:extLst>
      <p:ext uri="{BB962C8B-B14F-4D97-AF65-F5344CB8AC3E}">
        <p14:creationId xmlns:p14="http://schemas.microsoft.com/office/powerpoint/2010/main" val="399404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3026" y="200921"/>
            <a:ext cx="10515600" cy="561307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tutor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=""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9997959"/>
              </p:ext>
            </p:extLst>
          </p:nvPr>
        </p:nvGraphicFramePr>
        <p:xfrm>
          <a:off x="167574" y="799588"/>
          <a:ext cx="11876037" cy="5699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3309"/>
                <a:gridCol w="1467149"/>
                <a:gridCol w="4499810">
                  <a:extLst>
                    <a:ext uri="{9D8B030D-6E8A-4147-A177-3AD203B41FA5}">
                      <a16:colId xmlns="" xmlns:a16="http://schemas.microsoft.com/office/drawing/2014/main" val="3898736290"/>
                    </a:ext>
                  </a:extLst>
                </a:gridCol>
                <a:gridCol w="5245769">
                  <a:extLst>
                    <a:ext uri="{9D8B030D-6E8A-4147-A177-3AD203B41FA5}">
                      <a16:colId xmlns=""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8h15-8h30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Kéo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task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Update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github</a:t>
                      </a:r>
                      <a:endParaRPr lang="en-US" b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Điểm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danh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đào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buổi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8h30-10h00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Check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review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trên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gitHub</a:t>
                      </a:r>
                      <a:endParaRPr lang="en-US" baseline="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Suport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10h00-11h00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hành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Suport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11h00-12h00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Giờ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slack =&gt;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/ Demo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tutor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Demo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)/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tutor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583065517"/>
                  </a:ext>
                </a:extLst>
              </a:tr>
              <a:tr h="370840">
                <a:tc gridSpan="4"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       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800" b="0" kern="120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13h45-14h45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800" kern="1200" dirty="0" smtClean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22386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14h45-15h15</a:t>
                      </a:r>
                      <a:endParaRPr lang="en-US" b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trao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đổi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(3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= 6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người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</a:t>
                      </a:r>
                    </a:p>
                    <a:p>
                      <a:pPr marL="285750" indent="-285750" algn="l" defTabSz="914400" rtl="0" eaLnBrk="1" latinLnBrk="0" hangingPunct="1">
                        <a:buFontTx/>
                        <a:buChar char="-"/>
                      </a:pP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còn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vẫn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tiếp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tục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endParaRPr lang="en-US" sz="1800" b="0" i="0" kern="1200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Tutor </a:t>
                      </a:r>
                      <a:r>
                        <a:rPr lang="en-US" sz="1800" b="0" i="0" kern="120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tra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hướng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dẫn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sz="1800" b="0" i="0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cặp</a:t>
                      </a:r>
                      <a:endParaRPr lang="en-US" sz="1800" b="0" i="0" kern="1200" dirty="0" smtClean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15h15-16h30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thực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Support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16h30-17h15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học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-Demo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/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việc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tutor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17h15-17h30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Update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lại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ken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đưa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lên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gitHub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Làm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cuối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ngày</a:t>
                      </a:r>
                      <a:endParaRPr lang="en-US" sz="1800" b="0" i="0" kern="1200" dirty="0" smtClean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5084</TotalTime>
  <Words>896</Words>
  <Application>Microsoft Office PowerPoint</Application>
  <PresentationFormat>Widescreen</PresentationFormat>
  <Paragraphs>128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Century Gothic</vt:lpstr>
      <vt:lpstr>Elephant</vt:lpstr>
      <vt:lpstr>Times</vt:lpstr>
      <vt:lpstr>Times New Roman</vt:lpstr>
      <vt:lpstr>BrushVTI</vt:lpstr>
      <vt:lpstr>Kick-off module 1</vt:lpstr>
      <vt:lpstr>Triển Khai Quy Định học phí và Đào tạo</vt:lpstr>
      <vt:lpstr>Triển khai James</vt:lpstr>
      <vt:lpstr>Thời khóa biểu học của lớp </vt:lpstr>
      <vt:lpstr>Triển khai Ken</vt:lpstr>
      <vt:lpstr>Nộp bài tập hàng ngày</vt:lpstr>
      <vt:lpstr>Triển khai Audit</vt:lpstr>
      <vt:lpstr>Triển khai case study module1 </vt:lpstr>
      <vt:lpstr>Lịch hoạt động hàng ngày của học viên và tutor</vt:lpstr>
      <vt:lpstr>Lịch hoạt động trong tuần</vt:lpstr>
      <vt:lpstr>Quy chế thưởng phạt</vt:lpstr>
      <vt:lpstr>PowerPoint Presentation</vt:lpstr>
      <vt:lpstr>Thanks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PC</cp:lastModifiedBy>
  <cp:revision>63</cp:revision>
  <dcterms:created xsi:type="dcterms:W3CDTF">2020-07-13T07:49:19Z</dcterms:created>
  <dcterms:modified xsi:type="dcterms:W3CDTF">2022-07-28T23:47:07Z</dcterms:modified>
</cp:coreProperties>
</file>